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4D428-B4F0-4399-90A6-B24771F15E7D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8E908-A486-4950-82D2-5A9B01570D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02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8E908-A486-4950-82D2-5A9B01570D5E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83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0A2EF-7F2D-824C-AD5C-9F764ED44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02DF84-CEEF-EF42-1965-E126D8870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36393-BB14-833B-ACF0-E4172630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548-835A-47EC-B01E-FE9D99ECBF64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F04CB-440C-97E5-BEF0-781F0CDF5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2F9E-C5A5-5063-C1CA-DD5D9D96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7B7F-BC1C-4774-A01A-9202129E67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05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B0D6-FEF7-4C60-D397-C39F16C01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6623F-CEB4-9320-263A-4F62EAE08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207FB-0EB0-763F-816F-82E0FF229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548-835A-47EC-B01E-FE9D99ECBF64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6715F-3987-1D41-201B-E206BA23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8482C-0559-2F0D-8891-5135C3C4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7B7F-BC1C-4774-A01A-9202129E67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90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08C1CC-1390-722C-78CE-7F3A4E423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B283A-6699-2E90-9CE4-A4FCC0AD1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9C952-9D0F-E57E-7030-31044AF80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548-835A-47EC-B01E-FE9D99ECBF64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F7EE4-BC70-C381-F517-B330F326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F211-7C09-40A2-28D3-35417259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7B7F-BC1C-4774-A01A-9202129E67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278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9EC0-665A-C0E4-16FA-91C617EF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20EDB-0A96-05F3-2EFE-0B0446492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9C6F7-0ED5-7839-61B9-369D9FDF1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548-835A-47EC-B01E-FE9D99ECBF64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687AB-2A28-A303-8F58-0D2D58E0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34BD2-6E4B-3A6E-B9CF-5EACAB2BE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7B7F-BC1C-4774-A01A-9202129E67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718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A765-CD9E-4BAC-779D-40715A25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F9466-FF59-4568-87B1-B808BA054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AB0D0-6EBC-1EE7-AB0A-345273A95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548-835A-47EC-B01E-FE9D99ECBF64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B6AA8-B802-B4C2-6255-4AEFF54A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2C544-F5C3-9B8D-F832-31EE39F8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7B7F-BC1C-4774-A01A-9202129E67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34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276FD-B82E-1589-0593-9E8F4499D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C96A-C520-A838-B55E-FB25303025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041EE-ABF3-91FF-62F6-42755B4DD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3F7FD-9321-A4A8-B66F-FACB957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548-835A-47EC-B01E-FE9D99ECBF64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E8092-B0C4-D632-66C9-454DAB8F4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FF729-392F-FBD7-590A-A1E4236A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7B7F-BC1C-4774-A01A-9202129E67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98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7D819-4A20-50F0-3E8B-62E9CB2CE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122B2-A6CA-15CC-618B-42866803A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1F59E-9D67-6501-17B6-0BBC0D0CE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637F4-2392-39C7-7287-DEC970C31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100653-918A-BE05-5A9D-3C084C189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5A926D-9CFC-D04C-65C5-3EDFBCF13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548-835A-47EC-B01E-FE9D99ECBF64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1CDC0-D3F8-3EE8-A35F-F1D621D02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915B09-8362-C565-B6A1-198D820B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7B7F-BC1C-4774-A01A-9202129E67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959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CAC40-9F59-2522-69C7-0D82D339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819F09-79EF-3A77-7835-77B54E7B5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548-835A-47EC-B01E-FE9D99ECBF64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A4CCF-7746-9AD0-3E48-96FF8A54A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EB7B7-1B99-2F89-A0C5-8341CB98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7B7F-BC1C-4774-A01A-9202129E67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19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FE19B-B246-BE4A-37B1-D54A0766B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548-835A-47EC-B01E-FE9D99ECBF64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1DADC7-AD92-F4DF-186B-8175DABEC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FB43A-9248-007C-3681-2AF871F6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7B7F-BC1C-4774-A01A-9202129E67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267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4DF90-4C2E-7B38-9DFA-901C4763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B4BC6-B6CF-4771-4E49-61B76C164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52E75-E0F5-0AD1-46BE-789448C2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479DC-8948-6E25-C249-A625128ED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548-835A-47EC-B01E-FE9D99ECBF64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141AE-2B92-E76E-AC07-8A731A03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FED3C-FC39-4FD9-36B2-0312484C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7B7F-BC1C-4774-A01A-9202129E67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379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7F76D-23C9-5A09-1895-A61C5FAE7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4D5C1B-E2B5-A0C7-66CD-7179169B5B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17C29-D8BF-6157-25A8-0804DD534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40C2B-216E-3D6D-6BAD-EBF662E72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B5548-835A-47EC-B01E-FE9D99ECBF64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5E0E5-9B90-BCBA-D375-182884C0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55B3E-2FE6-D7A6-52C8-39272322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7B7F-BC1C-4774-A01A-9202129E67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61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6FDCC-306D-D005-C063-0F10C2E3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8DB6D-6214-47E5-A3FB-91DD3FE0C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B2C3E-0A67-E53C-2760-1523C08CCE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B5548-835A-47EC-B01E-FE9D99ECBF64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4DB30-73E4-7374-2F69-ECF67BE71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36AF6-AEC6-F7EF-EC28-B9F2E90A0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37B7F-BC1C-4774-A01A-9202129E67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7433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36F83-870D-DEFA-84FE-774B14AD41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385FC-A10D-7DA6-B0AB-2BA14547C9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006534-B2FB-D7C0-38D1-FD5608AD9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90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957B-78B6-12FE-2179-B38E95569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89710-BF24-BAEC-D677-659762DFA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A417D-4E47-6076-2D17-A9962D6A2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8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E4E6F-F897-2608-1872-B0F547EB1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9045C-178F-F640-DCA8-D647B8035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3B70D-EB0F-79D2-C07A-D4E2F660D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74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CE14-5D5D-C2B3-6842-51EA1169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C0802-56F0-70E9-3E72-B2C66594C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7D764C-FE99-E422-413C-6AC739E3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90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62AB-C021-788A-F385-303CEECED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8F007-B7C7-7E5B-169F-445DB06C4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F759A-E91F-F936-E7BF-75EA6CE21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0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3F109-DE16-CDFA-2756-87232E14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BC678-9463-8AC0-0654-A69E821B7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27CC0-B6D6-71CE-D46B-A8D3F6D1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82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84A8-D0F7-1B68-02AB-6A5306B9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303E7-120D-D69A-D0D5-2259CDBDF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30433-C991-8068-C2A6-28679D1F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1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D41E-E6E2-1244-9BD0-600B0E15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8A351-6EAE-94AA-4E8A-861D44F2B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4B30D-21F8-07C9-7456-DF5E4C577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"/>
            <a:ext cx="12192000" cy="685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14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D54E-0E26-DEF4-9BC1-79FCC9DE2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E8082-F58F-289F-05F9-3587CA858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12038-F730-C1D3-294E-322D4A0E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5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49B5-125D-ED29-A31F-F4CDEF88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FAB1E-149E-ADCB-F2B9-6D7EFA707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BF6E3-08A3-99E7-5032-07EFB163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06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1B5A6-1FF2-D4D8-A425-579A024A3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0F0B6-9588-DBAD-790E-1BBC46900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5F634-CDBE-7DF3-4D92-A9CAD593A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1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6282-01CC-0715-DF68-37D07B0C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CD77-2DB5-51EE-6F04-BC7118716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C0D24-0777-9C52-DEDB-04A383A38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51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Widescreen</PresentationFormat>
  <Paragraphs>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gyanoday kothari</dc:creator>
  <cp:lastModifiedBy>gyanoday kothari</cp:lastModifiedBy>
  <cp:revision>1</cp:revision>
  <dcterms:created xsi:type="dcterms:W3CDTF">2024-06-28T16:43:26Z</dcterms:created>
  <dcterms:modified xsi:type="dcterms:W3CDTF">2024-06-28T16:43:53Z</dcterms:modified>
</cp:coreProperties>
</file>